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9" r:id="rId4"/>
    <p:sldId id="257" r:id="rId5"/>
    <p:sldId id="268" r:id="rId6"/>
    <p:sldId id="261" r:id="rId7"/>
    <p:sldId id="260" r:id="rId8"/>
    <p:sldId id="262" r:id="rId9"/>
    <p:sldId id="263" r:id="rId10"/>
    <p:sldId id="267" r:id="rId11"/>
    <p:sldId id="258" r:id="rId12"/>
    <p:sldId id="266" r:id="rId13"/>
    <p:sldId id="264" r:id="rId14"/>
    <p:sldId id="265" r:id="rId15"/>
    <p:sldId id="273" r:id="rId16"/>
    <p:sldId id="270" r:id="rId17"/>
    <p:sldId id="274" r:id="rId18"/>
    <p:sldId id="271" r:id="rId19"/>
    <p:sldId id="272" r:id="rId20"/>
    <p:sldId id="275" r:id="rId21"/>
    <p:sldId id="276" r:id="rId22"/>
    <p:sldId id="278" r:id="rId23"/>
    <p:sldId id="277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218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541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330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4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907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198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44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32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97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0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C5C2F-5E93-4D1E-816D-2EB3786873B4}" type="datetimeFigureOut">
              <a:rPr lang="ko-KR" altLang="en-US" smtClean="0"/>
              <a:t>2019-11-13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32980-A40E-4E6E-A652-8F58CC551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3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물리</a:t>
            </a:r>
            <a:r>
              <a:rPr lang="en-US" altLang="ko-KR" dirty="0"/>
              <a:t>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442297"/>
            <a:ext cx="9144000" cy="1655762"/>
          </a:xfrm>
        </p:spPr>
        <p:txBody>
          <a:bodyPr/>
          <a:lstStyle/>
          <a:p>
            <a:r>
              <a:rPr lang="ko-KR" altLang="en-US" dirty="0" err="1" smtClean="0"/>
              <a:t>유니티</a:t>
            </a:r>
            <a:r>
              <a:rPr lang="ko-KR" altLang="en-US" dirty="0" smtClean="0"/>
              <a:t> 내의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, Collider </a:t>
            </a:r>
            <a:r>
              <a:rPr lang="ko-KR" altLang="en-US" dirty="0" smtClean="0"/>
              <a:t>컴포넌트 안 쓰고 충돌 구현하기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930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충돌 원리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충돌에 대한 알려진 원리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이론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4695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알려진 충돌 원리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7195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AABB</a:t>
            </a:r>
            <a:r>
              <a:rPr lang="ko-KR" altLang="en-US" dirty="0" smtClean="0"/>
              <a:t>방식 </a:t>
            </a:r>
            <a:r>
              <a:rPr lang="en-US" altLang="ko-KR" dirty="0" smtClean="0"/>
              <a:t>( Axis-Aligned </a:t>
            </a:r>
            <a:r>
              <a:rPr lang="en-US" altLang="ko-KR" dirty="0"/>
              <a:t>Bounding </a:t>
            </a:r>
            <a:r>
              <a:rPr lang="en-US" altLang="ko-KR" dirty="0" smtClean="0"/>
              <a:t>Box 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두 물체간 축이</a:t>
            </a:r>
            <a:r>
              <a:rPr lang="en-US" altLang="ko-KR" dirty="0"/>
              <a:t> </a:t>
            </a:r>
            <a:r>
              <a:rPr lang="ko-KR" altLang="en-US" dirty="0" smtClean="0"/>
              <a:t>정렬된</a:t>
            </a:r>
            <a:r>
              <a:rPr lang="en-US" altLang="ko-KR" dirty="0" smtClean="0"/>
              <a:t>(</a:t>
            </a:r>
            <a:r>
              <a:rPr lang="ko-KR" altLang="en-US" dirty="0" smtClean="0"/>
              <a:t>같은</a:t>
            </a:r>
            <a:r>
              <a:rPr lang="en-US" altLang="ko-KR" dirty="0" smtClean="0"/>
              <a:t>) </a:t>
            </a:r>
            <a:r>
              <a:rPr lang="ko-KR" altLang="en-US" dirty="0" smtClean="0"/>
              <a:t>경우의 충돌을 계산하는 방식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OBB</a:t>
            </a:r>
            <a:r>
              <a:rPr lang="ko-KR" altLang="en-US" dirty="0" smtClean="0"/>
              <a:t>방식 </a:t>
            </a:r>
            <a:r>
              <a:rPr lang="en-US" altLang="ko-KR" dirty="0" smtClean="0"/>
              <a:t>( Oriented</a:t>
            </a:r>
            <a:r>
              <a:rPr lang="en-US" altLang="ko-KR" dirty="0"/>
              <a:t> Bounding </a:t>
            </a:r>
            <a:r>
              <a:rPr lang="en-US" altLang="ko-KR" dirty="0" smtClean="0"/>
              <a:t>Box 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물체의 회전을 고려하여 충돌을 계산하는 방식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PB</a:t>
            </a:r>
            <a:r>
              <a:rPr lang="ko-KR" altLang="en-US" dirty="0" smtClean="0"/>
              <a:t>방식 </a:t>
            </a:r>
            <a:r>
              <a:rPr lang="en-US" altLang="ko-KR" dirty="0" smtClean="0"/>
              <a:t>( </a:t>
            </a:r>
            <a:r>
              <a:rPr lang="en-US" altLang="ko-KR" dirty="0" err="1" smtClean="0"/>
              <a:t>Panelty</a:t>
            </a:r>
            <a:r>
              <a:rPr lang="en-US" altLang="ko-KR" dirty="0" smtClean="0"/>
              <a:t> Based 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한 물체의 </a:t>
            </a:r>
            <a:r>
              <a:rPr lang="ko-KR" altLang="en-US" dirty="0" err="1" smtClean="0"/>
              <a:t>법선벡터와</a:t>
            </a:r>
            <a:r>
              <a:rPr lang="ko-KR" altLang="en-US" dirty="0" smtClean="0"/>
              <a:t> 움직이는 물체의 벡터를 내적으로 계산하는 방식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399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자체 구현한 물리 </a:t>
            </a:r>
            <a:r>
              <a:rPr lang="ko-KR" altLang="en-US" dirty="0" smtClean="0"/>
              <a:t>충돌</a:t>
            </a:r>
            <a:endParaRPr lang="en-US" altLang="ko-KR" dirty="0" smtClean="0"/>
          </a:p>
          <a:p>
            <a:r>
              <a:rPr lang="ko-KR" altLang="en-US" dirty="0" smtClean="0"/>
              <a:t>최종 구현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6695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충돌 구현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자체적으로 충돌 구현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기본적으로는 거리 계산에 의한 판단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이동하는 물체가 이동 가능한 거리를 고려하여 </a:t>
            </a:r>
            <a:r>
              <a:rPr lang="ko-KR" altLang="en-US" dirty="0" smtClean="0"/>
              <a:t>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폐기 방식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삼각함수를 이용한 거리 체크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 smtClean="0"/>
              <a:t>에 의한 물체 거리 판단으로 충돌 </a:t>
            </a:r>
            <a:r>
              <a:rPr lang="ko-KR" altLang="en-US" dirty="0"/>
              <a:t>계산 </a:t>
            </a:r>
            <a:r>
              <a:rPr lang="en-US" altLang="ko-KR" dirty="0"/>
              <a:t>(</a:t>
            </a:r>
            <a:r>
              <a:rPr lang="ko-KR" altLang="en-US" dirty="0"/>
              <a:t>폐기 방식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=&gt;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이용한 거리와 </a:t>
            </a:r>
            <a:r>
              <a:rPr lang="ko-KR" altLang="en-US" dirty="0" err="1" smtClean="0"/>
              <a:t>노멀벡터의</a:t>
            </a:r>
            <a:r>
              <a:rPr lang="ko-KR" altLang="en-US" dirty="0" smtClean="0"/>
              <a:t> 방향 체크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콜라이더</a:t>
            </a:r>
            <a:r>
              <a:rPr lang="ko-KR" altLang="en-US" dirty="0" smtClean="0"/>
              <a:t> 구성 점의 거리를 이용한 충돌 </a:t>
            </a:r>
            <a:r>
              <a:rPr lang="ko-KR" altLang="en-US" dirty="0" smtClean="0"/>
              <a:t>계산 </a:t>
            </a:r>
            <a:r>
              <a:rPr lang="en-US" altLang="ko-KR" dirty="0" smtClean="0"/>
              <a:t>(</a:t>
            </a:r>
            <a:r>
              <a:rPr lang="ko-KR" altLang="en-US" dirty="0" smtClean="0"/>
              <a:t>최종 구현 방식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dirty="0" smtClean="0"/>
              <a:t>	=&gt;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이용한 거리와 방향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804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이동 할 때 주변 물체에 대하여 이동 할 수 있는지를 판단하여 이동을 제한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완전히 거리 계산만 있는 방식으로 두 물체 사이 거리와 각 물체의 너비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회전을 모두 고려하여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회전은 삼각 함수를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51611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이동 </a:t>
            </a:r>
            <a:r>
              <a:rPr lang="ko-KR" altLang="en-US" dirty="0"/>
              <a:t>가능한 거리를 </a:t>
            </a:r>
            <a:r>
              <a:rPr lang="ko-KR" altLang="en-US" dirty="0" smtClean="0"/>
              <a:t>제한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38" y="1568712"/>
            <a:ext cx="4914465" cy="4914465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06"/>
          <a:stretch/>
        </p:blipFill>
        <p:spPr>
          <a:xfrm>
            <a:off x="6752967" y="1690688"/>
            <a:ext cx="4887097" cy="405108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81016" y="5559847"/>
            <a:ext cx="53144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구한 </a:t>
            </a:r>
            <a:r>
              <a:rPr lang="en-US" altLang="ko-KR" dirty="0" smtClean="0"/>
              <a:t>L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l</a:t>
            </a:r>
            <a:r>
              <a:rPr lang="ko-KR" altLang="en-US" dirty="0" smtClean="0"/>
              <a:t>만큼만 물체가 이동 하도록 함</a:t>
            </a:r>
            <a:endParaRPr lang="en-US" altLang="ko-K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/>
              <a:t>완전히 거리만을 계산하여 이동을 제한</a:t>
            </a:r>
            <a:endParaRPr lang="ko-KR" altLang="en-US" dirty="0"/>
          </a:p>
        </p:txBody>
      </p:sp>
      <p:sp>
        <p:nvSpPr>
          <p:cNvPr id="8" name="오른쪽 화살표 7"/>
          <p:cNvSpPr/>
          <p:nvPr/>
        </p:nvSpPr>
        <p:spPr>
          <a:xfrm rot="17224255">
            <a:off x="4712042" y="3943565"/>
            <a:ext cx="2767914" cy="164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918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Plane </a:t>
            </a:r>
            <a:r>
              <a:rPr lang="ko-KR" altLang="en-US" dirty="0" smtClean="0"/>
              <a:t>클래스를 이용하여 평면 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각 물체당 </a:t>
            </a:r>
            <a:r>
              <a:rPr lang="en-US" altLang="ko-KR" dirty="0" smtClean="0"/>
              <a:t>local </a:t>
            </a:r>
            <a:r>
              <a:rPr lang="ko-KR" altLang="en-US" dirty="0" smtClean="0"/>
              <a:t>방향의 </a:t>
            </a:r>
            <a:r>
              <a:rPr lang="en-US" altLang="ko-KR" dirty="0" smtClean="0"/>
              <a:t>up, right, forward</a:t>
            </a:r>
            <a:r>
              <a:rPr lang="ko-KR" altLang="en-US" dirty="0"/>
              <a:t>의</a:t>
            </a:r>
            <a:r>
              <a:rPr lang="ko-KR" altLang="en-US" dirty="0" smtClean="0"/>
              <a:t> 평면을 </a:t>
            </a:r>
            <a:r>
              <a:rPr lang="ko-KR" altLang="en-US" dirty="0" smtClean="0"/>
              <a:t>생성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Local </a:t>
            </a:r>
            <a:r>
              <a:rPr lang="ko-KR" altLang="en-US" dirty="0" smtClean="0"/>
              <a:t>축을 사용 하였기에 물체의 회전도 고려 가능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각 물체당 구성 점</a:t>
            </a:r>
            <a:r>
              <a:rPr lang="en-US" altLang="ko-KR" dirty="0" smtClean="0"/>
              <a:t>(Vector3)</a:t>
            </a:r>
            <a:r>
              <a:rPr lang="ko-KR" altLang="en-US" dirty="0" smtClean="0"/>
              <a:t>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Boxcolider</a:t>
            </a:r>
            <a:r>
              <a:rPr lang="ko-KR" altLang="en-US" dirty="0" smtClean="0"/>
              <a:t>로 구성 점은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Rigidboy</a:t>
            </a:r>
            <a:r>
              <a:rPr lang="ko-KR" altLang="en-US" dirty="0" smtClean="0"/>
              <a:t>물체만 매 프레임 점의 위치 재계산 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한 물체의 평면과 이동 물체의 구성 점의 거리를 고려하여 충돌 여부 판단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충돌한 방향은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과의 내적을 통해 가장 각도가 적은 쪽으로 적용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6251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</a:t>
            </a:r>
            <a:r>
              <a:rPr lang="en-US" altLang="ko-KR" dirty="0"/>
              <a:t>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클래스를 이용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08" y="1599122"/>
            <a:ext cx="5053347" cy="5053347"/>
          </a:xfr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241" y="1889309"/>
            <a:ext cx="4827921" cy="48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67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이동 가능한 거리를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실제 충돌을 고려 </a:t>
            </a:r>
            <a:r>
              <a:rPr lang="ko-KR" altLang="en-US" dirty="0" err="1" smtClean="0"/>
              <a:t>한게</a:t>
            </a:r>
            <a:r>
              <a:rPr lang="ko-KR" altLang="en-US" dirty="0" smtClean="0"/>
              <a:t> 아닌 이동만 제한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회전을 고려한 충돌 시 삼각함수 사용만으로는 간단히 해결이 안됨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Plane</a:t>
            </a:r>
            <a:r>
              <a:rPr lang="ko-KR" altLang="en-US" dirty="0"/>
              <a:t> </a:t>
            </a:r>
            <a:r>
              <a:rPr lang="ko-KR" altLang="en-US" dirty="0" smtClean="0"/>
              <a:t>클래스를 이용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물체의 회전을 고려하기 위해 </a:t>
            </a:r>
            <a:r>
              <a:rPr lang="en-US" altLang="ko-KR" dirty="0" smtClean="0"/>
              <a:t>transform</a:t>
            </a:r>
            <a:r>
              <a:rPr lang="ko-KR" altLang="en-US" dirty="0" smtClean="0"/>
              <a:t>의 </a:t>
            </a:r>
            <a:r>
              <a:rPr lang="en-US" altLang="ko-KR" dirty="0"/>
              <a:t>up, right, forward 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Plane</a:t>
            </a:r>
            <a:r>
              <a:rPr lang="ko-KR" altLang="en-US" dirty="0" smtClean="0"/>
              <a:t>을 생성 했지만 위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백터</a:t>
            </a:r>
            <a:r>
              <a:rPr lang="ko-KR" altLang="en-US" dirty="0" smtClean="0"/>
              <a:t> 자체로도 회전을 고려 </a:t>
            </a:r>
            <a:r>
              <a:rPr lang="ko-KR" altLang="en-US" dirty="0" smtClean="0"/>
              <a:t>가능하다 판단함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85678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사영벡터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벡터의 성분</a:t>
            </a:r>
            <a:r>
              <a:rPr lang="en-US" altLang="ko-KR" dirty="0" smtClean="0"/>
              <a:t>(x, y, z)</a:t>
            </a:r>
            <a:r>
              <a:rPr lang="ko-KR" altLang="en-US" dirty="0" smtClean="0"/>
              <a:t>는 월드 축에 대한 </a:t>
            </a:r>
            <a:r>
              <a:rPr lang="ko-KR" altLang="en-US" dirty="0" err="1" smtClean="0"/>
              <a:t>사영벡터와</a:t>
            </a:r>
            <a:r>
              <a:rPr lang="ko-KR" altLang="en-US" dirty="0" smtClean="0"/>
              <a:t> 동일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회전하지 않으면 월드와 로컬 축이 같음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회전한 물체인 경우 벡터를 로컬 축으로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Vector3.Project( )</a:t>
            </a:r>
            <a:r>
              <a:rPr lang="ko-KR" altLang="en-US" dirty="0" smtClean="0"/>
              <a:t>를 사용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회전한 물체로 벡터의 성분만으로 거리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1.</a:t>
            </a:r>
            <a:r>
              <a:rPr lang="ko-KR" altLang="en-US" dirty="0"/>
              <a:t> </a:t>
            </a:r>
            <a:r>
              <a:rPr lang="ko-KR" altLang="en-US" dirty="0" smtClean="0"/>
              <a:t>방식의 삼각함수 필요 없이 벡터 계산만으로 판단 가능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두 물체 모두 회전 되어 있더라도 하나의 물체를 기준으로 </a:t>
            </a:r>
            <a:r>
              <a:rPr lang="ko-KR" altLang="en-US" dirty="0" err="1" smtClean="0"/>
              <a:t>사영</a:t>
            </a:r>
            <a:r>
              <a:rPr lang="ko-KR" altLang="en-US" dirty="0" smtClean="0"/>
              <a:t> 하면 두 물체 회전 모두 고려하지 않아도 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8996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구현 할 내용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물리적 수식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알려진 충돌 원리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테스트 영상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8084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79" y="1690688"/>
            <a:ext cx="5025130" cy="5025130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916" y="1475981"/>
            <a:ext cx="4754686" cy="47546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5952" y="6230667"/>
            <a:ext cx="4957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일반적인 좌표의 거리 계산으로 충돌 체크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82899" y="6230667"/>
            <a:ext cx="461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사영한 좌표의 거리 계산으로 충돌 체크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8915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1. </a:t>
            </a:r>
            <a:r>
              <a:rPr lang="en-US" altLang="ko-KR" dirty="0" err="1" smtClean="0"/>
              <a:t>Rigidbody</a:t>
            </a:r>
            <a:r>
              <a:rPr lang="ko-KR" altLang="en-US" dirty="0"/>
              <a:t>의</a:t>
            </a:r>
            <a:r>
              <a:rPr lang="ko-KR" altLang="en-US" dirty="0" smtClean="0"/>
              <a:t> 구성 점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개를 매 프레임 계산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Rigidbody</a:t>
            </a:r>
            <a:r>
              <a:rPr lang="en-US" altLang="ko-KR" dirty="0"/>
              <a:t> </a:t>
            </a:r>
            <a:r>
              <a:rPr lang="ko-KR" altLang="en-US" dirty="0"/>
              <a:t>물체도 </a:t>
            </a:r>
            <a:r>
              <a:rPr lang="en-US" altLang="ko-KR" dirty="0" err="1"/>
              <a:t>Boxcollider</a:t>
            </a:r>
            <a:r>
              <a:rPr lang="ko-KR" altLang="en-US" dirty="0"/>
              <a:t>가 </a:t>
            </a:r>
            <a:r>
              <a:rPr lang="ko-KR" altLang="en-US" dirty="0" smtClean="0"/>
              <a:t>존재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Boxcollider</a:t>
            </a:r>
            <a:r>
              <a:rPr lang="ko-KR" altLang="en-US" dirty="0" smtClean="0"/>
              <a:t>에서 구성 점 설정</a:t>
            </a:r>
            <a:r>
              <a:rPr lang="en-US" altLang="ko-KR" dirty="0" smtClean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위 </a:t>
            </a:r>
            <a:r>
              <a:rPr lang="ko-KR" altLang="en-US" dirty="0" err="1" smtClean="0"/>
              <a:t>구성점</a:t>
            </a:r>
            <a:r>
              <a:rPr lang="ko-KR" altLang="en-US" dirty="0" smtClean="0"/>
              <a:t> 중 하나를 선택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선택한 점을 충돌 체크 할 물체의 로컬 축으로 </a:t>
            </a:r>
            <a:r>
              <a:rPr lang="ko-KR" altLang="en-US" dirty="0" err="1" smtClean="0"/>
              <a:t>사영</a:t>
            </a:r>
            <a:r>
              <a:rPr lang="en-US" altLang="ko-KR" dirty="0" smtClean="0"/>
              <a:t>(project)</a:t>
            </a:r>
            <a:r>
              <a:rPr lang="ko-KR" altLang="en-US" dirty="0" smtClean="0"/>
              <a:t> 시킴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smtClean="0"/>
              <a:t>4. </a:t>
            </a:r>
            <a:r>
              <a:rPr lang="ko-KR" altLang="en-US" dirty="0" smtClean="0"/>
              <a:t>각 축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x,y,z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사영한 후 길이와 충돌 체크 할 물체의 너비</a:t>
            </a:r>
            <a:r>
              <a:rPr lang="en-US" altLang="ko-KR" dirty="0" smtClean="0"/>
              <a:t>(</a:t>
            </a:r>
            <a:r>
              <a:rPr lang="ko-KR" altLang="en-US" dirty="0" smtClean="0"/>
              <a:t>스케일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고려하여 충돌 체크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816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사영벡터를</a:t>
            </a:r>
            <a:r>
              <a:rPr lang="ko-KR" altLang="en-US" dirty="0" smtClean="0"/>
              <a:t> 이용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9" y="1570252"/>
            <a:ext cx="4945878" cy="4945878"/>
          </a:xfrm>
        </p:spPr>
      </p:pic>
      <p:sp>
        <p:nvSpPr>
          <p:cNvPr id="6" name="TextBox 5"/>
          <p:cNvSpPr txBox="1"/>
          <p:nvPr/>
        </p:nvSpPr>
        <p:spPr>
          <a:xfrm>
            <a:off x="5873578" y="2335031"/>
            <a:ext cx="5791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옆의 과정을</a:t>
            </a:r>
            <a:r>
              <a:rPr lang="en-US" altLang="ko-KR" sz="1600" dirty="0" smtClean="0"/>
              <a:t> x, y, z </a:t>
            </a:r>
            <a:r>
              <a:rPr lang="ko-KR" altLang="en-US" sz="1600" dirty="0" smtClean="0"/>
              <a:t>각각 실행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(</a:t>
            </a:r>
            <a:r>
              <a:rPr lang="ko-KR" altLang="en-US" sz="1600" dirty="0" smtClean="0"/>
              <a:t>옆의 점은 모두 앞에서 설명한 로컬 축으로의 </a:t>
            </a:r>
            <a:r>
              <a:rPr lang="ko-KR" altLang="en-US" sz="1600" dirty="0" err="1" smtClean="0"/>
              <a:t>사영</a:t>
            </a:r>
            <a:r>
              <a:rPr lang="ko-KR" altLang="en-US" sz="1600" dirty="0" smtClean="0"/>
              <a:t> 후 점임</a:t>
            </a:r>
            <a:r>
              <a:rPr lang="en-US" altLang="ko-KR" sz="1600" dirty="0"/>
              <a:t>)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	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x, y, z </a:t>
            </a:r>
            <a:r>
              <a:rPr lang="ko-KR" altLang="en-US" sz="1600" dirty="0"/>
              <a:t>각각 실행 </a:t>
            </a:r>
            <a:r>
              <a:rPr lang="ko-KR" altLang="en-US" sz="1600" dirty="0" smtClean="0"/>
              <a:t>하여 얻은 </a:t>
            </a:r>
            <a:r>
              <a:rPr lang="en-US" altLang="ko-KR" sz="1600" dirty="0" smtClean="0"/>
              <a:t>d – l </a:t>
            </a:r>
            <a:r>
              <a:rPr lang="ko-KR" altLang="en-US" sz="1600" dirty="0" smtClean="0"/>
              <a:t>이 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  0</a:t>
            </a:r>
            <a:r>
              <a:rPr lang="ko-KR" altLang="en-US" sz="1600" dirty="0" smtClean="0"/>
              <a:t>에 가장 가까운 것</a:t>
            </a:r>
            <a:r>
              <a:rPr lang="en-US" altLang="ko-KR" sz="1600" dirty="0" smtClean="0"/>
              <a:t>(or </a:t>
            </a:r>
            <a:r>
              <a:rPr lang="ko-KR" altLang="en-US" sz="1600" dirty="0" smtClean="0"/>
              <a:t>가장 큰 값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이 충돌한 축의 방향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(0</a:t>
            </a:r>
            <a:r>
              <a:rPr lang="ko-KR" altLang="en-US" sz="1600" dirty="0" smtClean="0"/>
              <a:t>보다 큰 값은 걸러 냈으므로 위 값은 모두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이나 음수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구한 방향으로 외력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을 적용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d-l</a:t>
            </a:r>
            <a:r>
              <a:rPr lang="ko-KR" altLang="en-US" sz="1600" dirty="0" smtClean="0"/>
              <a:t>의 값이 </a:t>
            </a:r>
            <a:r>
              <a:rPr lang="en-US" altLang="ko-KR" sz="1600" dirty="0" smtClean="0"/>
              <a:t>0</a:t>
            </a:r>
            <a:r>
              <a:rPr lang="ko-KR" altLang="en-US" sz="1600" dirty="0" smtClean="0"/>
              <a:t>과 가깝지 않은 경우 겹쳐진 것으로 물체 위치를 조정 함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254812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 영상</a:t>
            </a:r>
            <a:endParaRPr lang="ko-KR" altLang="en-US" dirty="0"/>
          </a:p>
        </p:txBody>
      </p:sp>
      <p:pic>
        <p:nvPicPr>
          <p:cNvPr id="4" name="bandicam 2019-11-12 20-34-39-54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0196" y="1421971"/>
            <a:ext cx="4938669" cy="5314838"/>
          </a:xfrm>
        </p:spPr>
      </p:pic>
      <p:sp>
        <p:nvSpPr>
          <p:cNvPr id="5" name="TextBox 4"/>
          <p:cNvSpPr txBox="1"/>
          <p:nvPr/>
        </p:nvSpPr>
        <p:spPr>
          <a:xfrm>
            <a:off x="6219567" y="5310596"/>
            <a:ext cx="442371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 smtClean="0"/>
              <a:t>미구현</a:t>
            </a:r>
            <a:endParaRPr lang="en-US" altLang="ko-KR" sz="1600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외력에 의한 회전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속도가 빠른 물체의 충돌 체크 보완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6219567" y="3035173"/>
            <a:ext cx="4423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구현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체크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충돌 시 외력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수직항력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마찰력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탄성력</a:t>
            </a:r>
            <a:r>
              <a:rPr lang="en-US" altLang="ko-KR" sz="16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-</a:t>
            </a:r>
            <a:r>
              <a:rPr lang="ko-KR" altLang="en-US" sz="1600" dirty="0" smtClean="0"/>
              <a:t>빗변 이동</a:t>
            </a:r>
            <a:endParaRPr lang="ko-KR" alt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219567" y="721192"/>
            <a:ext cx="58406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/>
              <a:t>빨간 물체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이동하는 물체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rigidbody</a:t>
            </a:r>
            <a:r>
              <a:rPr lang="en-US" altLang="ko-KR" sz="1600" dirty="0" smtClean="0"/>
              <a:t>),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포함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녹색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만 있는 물체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 탄성력 </a:t>
            </a:r>
            <a:r>
              <a:rPr lang="en-US" altLang="ko-KR" sz="1600" dirty="0" smtClean="0"/>
              <a:t>0.1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파란 물체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</a:t>
            </a:r>
            <a:r>
              <a:rPr lang="ko-KR" altLang="en-US" sz="1600" dirty="0" err="1" smtClean="0"/>
              <a:t>트리거</a:t>
            </a: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회색 바닥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마찰력 </a:t>
            </a:r>
            <a:r>
              <a:rPr lang="en-US" altLang="ko-KR" sz="1600" dirty="0" smtClean="0"/>
              <a:t>0.5</a:t>
            </a:r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흰색 벽 </a:t>
            </a:r>
            <a:r>
              <a:rPr lang="en-US" altLang="ko-KR" sz="1600" dirty="0" smtClean="0"/>
              <a:t>: </a:t>
            </a:r>
            <a:r>
              <a:rPr lang="en-US" altLang="ko-KR" sz="1600" dirty="0" err="1" smtClean="0"/>
              <a:t>boxcollider</a:t>
            </a:r>
            <a:r>
              <a:rPr lang="ko-KR" altLang="en-US" sz="1600" dirty="0" smtClean="0"/>
              <a:t>에서 탄성력 </a:t>
            </a:r>
            <a:r>
              <a:rPr lang="en-US" altLang="ko-KR" sz="1600" dirty="0" smtClean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8141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구현</a:t>
            </a:r>
            <a:r>
              <a:rPr lang="en-US" altLang="ko-KR" dirty="0"/>
              <a:t> </a:t>
            </a:r>
            <a:r>
              <a:rPr lang="ko-KR" altLang="en-US" dirty="0" smtClean="0"/>
              <a:t>할 내용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물리 엔진을 대신 할 스크립트와 이론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961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할 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컴포넌트 </a:t>
            </a:r>
            <a:r>
              <a:rPr lang="ko-KR" altLang="en-US" dirty="0" err="1" smtClean="0"/>
              <a:t>대채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Collider </a:t>
            </a:r>
            <a:r>
              <a:rPr lang="ko-KR" altLang="en-US" dirty="0" smtClean="0"/>
              <a:t>컴포넌트 대체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Boxcollider</a:t>
            </a:r>
            <a:r>
              <a:rPr lang="ko-KR" altLang="en-US" dirty="0" smtClean="0"/>
              <a:t>로 제한하여 구현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 계산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충돌에 의한 외력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수직항력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마찰력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707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물리적 수식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코드에 적용하기 위한 물리 공식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673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AddForce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err="1" smtClean="0"/>
              <a:t>AddForce</a:t>
            </a:r>
            <a:r>
              <a:rPr lang="en-US" altLang="ko-KR" b="1" dirty="0" smtClean="0"/>
              <a:t>( )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에서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m*a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AddForce</a:t>
            </a:r>
            <a:r>
              <a:rPr lang="ko-KR" altLang="en-US" dirty="0" smtClean="0"/>
              <a:t>안의 매개 변수의 값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m</a:t>
            </a:r>
            <a:r>
              <a:rPr lang="ko-KR" altLang="en-US" dirty="0" smtClean="0"/>
              <a:t>은 현재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물체가 가지는 </a:t>
            </a:r>
            <a:r>
              <a:rPr lang="ko-KR" altLang="en-US" dirty="0" err="1" smtClean="0"/>
              <a:t>질량값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a</a:t>
            </a:r>
            <a:r>
              <a:rPr lang="ko-KR" altLang="en-US" dirty="0" smtClean="0"/>
              <a:t>는 가속도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a * t = v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t</a:t>
            </a:r>
            <a:r>
              <a:rPr lang="ko-KR" altLang="en-US" dirty="0" smtClean="0"/>
              <a:t>는 시간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유니티에서는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Time.deltaTime</a:t>
            </a:r>
            <a:r>
              <a:rPr lang="ko-KR" altLang="en-US" dirty="0" smtClean="0"/>
              <a:t>으로 적용 가능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는 속도 </a:t>
            </a:r>
            <a:r>
              <a:rPr lang="en-US" altLang="ko-KR" dirty="0" smtClean="0"/>
              <a:t>: Vector3 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v = F / m * t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v</a:t>
            </a:r>
            <a:r>
              <a:rPr lang="ko-KR" altLang="en-US" dirty="0" smtClean="0"/>
              <a:t>를 변수 </a:t>
            </a:r>
            <a:r>
              <a:rPr lang="en-US" altLang="ko-KR" dirty="0" smtClean="0"/>
              <a:t>velocity</a:t>
            </a:r>
            <a:r>
              <a:rPr lang="ko-KR" altLang="en-US" dirty="0" smtClean="0"/>
              <a:t>의 값으로 설정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012" y="2196328"/>
            <a:ext cx="4839689" cy="10988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89341" y="3295135"/>
            <a:ext cx="430838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힘을 가하면 그 물체에 추가적인 가속도가 생김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Symbol" panose="05050102010706020507" pitchFamily="18" charset="2"/>
              <a:buChar char="Þ"/>
            </a:pPr>
            <a:r>
              <a:rPr lang="ko-KR" altLang="en-US" sz="1400" dirty="0" smtClean="0"/>
              <a:t>속도 값으로 변환하여 기존 속도에 </a:t>
            </a:r>
            <a:r>
              <a:rPr lang="en-US" altLang="ko-KR" sz="1400" dirty="0" smtClean="0"/>
              <a:t>+</a:t>
            </a:r>
            <a:r>
              <a:rPr lang="ko-KR" altLang="en-US" sz="1400" dirty="0" smtClean="0"/>
              <a:t>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36074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충돌에 의한 외력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err="1" smtClean="0"/>
              <a:t>AddForce</a:t>
            </a:r>
            <a:r>
              <a:rPr lang="en-US" altLang="ko-KR" dirty="0" smtClean="0"/>
              <a:t>( )</a:t>
            </a:r>
            <a:r>
              <a:rPr lang="ko-KR" altLang="en-US" dirty="0" smtClean="0"/>
              <a:t>로 힘 적용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일반적인 수직에 의한 바닥 충돌은 수직항력임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모든 충돌에 의한 기본 외력은 수직항력으로 계산</a:t>
            </a:r>
            <a:endParaRPr lang="en-US" altLang="ko-KR" dirty="0" smtClean="0"/>
          </a:p>
          <a:p>
            <a:pPr marL="914400" lvl="2" indent="0">
              <a:lnSpc>
                <a:spcPct val="150000"/>
              </a:lnSpc>
              <a:buNone/>
            </a:pPr>
            <a:endParaRPr lang="ko-KR" altLang="en-US" dirty="0"/>
          </a:p>
        </p:txBody>
      </p:sp>
      <p:pic>
        <p:nvPicPr>
          <p:cNvPr id="1026" name="Picture 2" descr="수직항력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837" y="4446492"/>
            <a:ext cx="3641125" cy="2191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6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탄성력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탄성력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힘을 가할 때 추가적인 힘을 가함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원래 탄성력은 물체가 변형이 있을 때 되돌아 가는 힘이지만 여기서는 물체를 튕겨내는 힘으로 고려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충돌에 의한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작용 할 때 두 물체간 탄성 계수에 비례하여 외력을 증가 시키도록 구현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두 물체의 탄성 계수의 합이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이면 외력은 </a:t>
            </a:r>
            <a:r>
              <a:rPr lang="en-US" altLang="ko-KR" dirty="0" smtClean="0"/>
              <a:t>2</a:t>
            </a:r>
            <a:r>
              <a:rPr lang="ko-KR" altLang="en-US" dirty="0" smtClean="0"/>
              <a:t>배 </a:t>
            </a:r>
            <a:r>
              <a:rPr lang="en-US" altLang="ko-KR" dirty="0" smtClean="0"/>
              <a:t>, 0.1</a:t>
            </a:r>
            <a:r>
              <a:rPr lang="ko-KR" altLang="en-US" dirty="0" smtClean="0"/>
              <a:t>이면 </a:t>
            </a:r>
            <a:r>
              <a:rPr lang="en-US" altLang="ko-KR" dirty="0" smtClean="0"/>
              <a:t>1.1</a:t>
            </a:r>
            <a:r>
              <a:rPr lang="ko-KR" altLang="en-US" dirty="0" smtClean="0"/>
              <a:t>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= (1 + </a:t>
            </a:r>
            <a:r>
              <a:rPr lang="ko-KR" altLang="en-US" dirty="0" smtClean="0"/>
              <a:t>탄성 계수의 합</a:t>
            </a:r>
            <a:r>
              <a:rPr lang="en-US" altLang="ko-KR" dirty="0" smtClean="0"/>
              <a:t>) * F 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</a:t>
            </a:r>
            <a:r>
              <a:rPr lang="ko-KR" altLang="en-US" dirty="0" smtClean="0"/>
              <a:t>는 앞에서 구한 외력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수직항력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80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물리적 수식 </a:t>
            </a:r>
            <a:r>
              <a:rPr lang="en-US" altLang="ko-KR" dirty="0" smtClean="0"/>
              <a:t>(</a:t>
            </a:r>
            <a:r>
              <a:rPr lang="ko-KR" altLang="en-US" dirty="0" smtClean="0"/>
              <a:t>마찰력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smtClean="0"/>
              <a:t>마찰력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Rigidbody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움직</a:t>
            </a:r>
            <a:r>
              <a:rPr lang="ko-KR" altLang="en-US" dirty="0" smtClean="0"/>
              <a:t> 일 때 방해 하는 힘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 smtClean="0"/>
              <a:t>F = f * N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F : </a:t>
            </a:r>
            <a:r>
              <a:rPr lang="ko-KR" altLang="en-US" dirty="0" smtClean="0"/>
              <a:t>마찰력 </a:t>
            </a:r>
            <a:r>
              <a:rPr lang="en-US" altLang="ko-KR" dirty="0" smtClean="0"/>
              <a:t>/ f : </a:t>
            </a:r>
            <a:r>
              <a:rPr lang="ko-KR" altLang="en-US" dirty="0" smtClean="0"/>
              <a:t>마찰 계수 </a:t>
            </a:r>
            <a:r>
              <a:rPr lang="en-US" altLang="ko-KR" dirty="0" smtClean="0"/>
              <a:t>/ N </a:t>
            </a:r>
            <a:r>
              <a:rPr lang="ko-KR" altLang="en-US" dirty="0" smtClean="0"/>
              <a:t>수직항력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앞에서 구한 수직항력을 가지고 계산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한 물체가 움직이고 두 물체의 마찰 계수 합이 </a:t>
            </a:r>
            <a:r>
              <a:rPr lang="en-US" altLang="ko-KR" dirty="0" smtClean="0"/>
              <a:t>0.4</a:t>
            </a:r>
            <a:r>
              <a:rPr lang="ko-KR" altLang="en-US" dirty="0" smtClean="0"/>
              <a:t>면 외력은 </a:t>
            </a:r>
            <a:r>
              <a:rPr lang="en-US" altLang="ko-KR" dirty="0" smtClean="0"/>
              <a:t>0.6</a:t>
            </a:r>
            <a:r>
              <a:rPr lang="ko-KR" altLang="en-US" dirty="0" smtClean="0"/>
              <a:t>만 적용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/>
              <a:t>F = (1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마찰 </a:t>
            </a:r>
            <a:r>
              <a:rPr lang="ko-KR" altLang="en-US" dirty="0"/>
              <a:t>계수의 합</a:t>
            </a:r>
            <a:r>
              <a:rPr lang="en-US" altLang="ko-KR" dirty="0"/>
              <a:t>) * F </a:t>
            </a:r>
          </a:p>
          <a:p>
            <a:pPr lvl="2">
              <a:lnSpc>
                <a:spcPct val="150000"/>
              </a:lnSpc>
            </a:pPr>
            <a:r>
              <a:rPr lang="en-US" altLang="ko-KR" dirty="0"/>
              <a:t>F</a:t>
            </a:r>
            <a:r>
              <a:rPr lang="ko-KR" altLang="en-US" dirty="0"/>
              <a:t>는 앞에서 구한 외력</a:t>
            </a:r>
            <a:r>
              <a:rPr lang="en-US" altLang="ko-KR" dirty="0"/>
              <a:t>(</a:t>
            </a:r>
            <a:r>
              <a:rPr lang="ko-KR" altLang="en-US" dirty="0"/>
              <a:t>수직항력</a:t>
            </a:r>
            <a:r>
              <a:rPr lang="en-US" altLang="ko-KR" dirty="0"/>
              <a:t>)</a:t>
            </a:r>
            <a:endParaRPr lang="ko-KR" altLang="en-US" dirty="0"/>
          </a:p>
          <a:p>
            <a:pPr lvl="2">
              <a:lnSpc>
                <a:spcPct val="150000"/>
              </a:lnSpc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40021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867</Words>
  <Application>Microsoft Office PowerPoint</Application>
  <PresentationFormat>와이드스크린</PresentationFormat>
  <Paragraphs>139</Paragraphs>
  <Slides>23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맑은 고딕</vt:lpstr>
      <vt:lpstr>Arial</vt:lpstr>
      <vt:lpstr>Symbol</vt:lpstr>
      <vt:lpstr>Office 테마</vt:lpstr>
      <vt:lpstr>유니티 물리 구현</vt:lpstr>
      <vt:lpstr>목차</vt:lpstr>
      <vt:lpstr>구현 할 내용</vt:lpstr>
      <vt:lpstr>구현 할 내용</vt:lpstr>
      <vt:lpstr>물리적 수식</vt:lpstr>
      <vt:lpstr>물리적 수식 (AddForce)</vt:lpstr>
      <vt:lpstr>물리적 수식 (수직항력)</vt:lpstr>
      <vt:lpstr>물리적 수식 (탄성력)</vt:lpstr>
      <vt:lpstr>물리적 수식 (마찰력)</vt:lpstr>
      <vt:lpstr>충돌 원리</vt:lpstr>
      <vt:lpstr>알려진 충돌 원리</vt:lpstr>
      <vt:lpstr>충돌 구현</vt:lpstr>
      <vt:lpstr>충돌 구현</vt:lpstr>
      <vt:lpstr>1. 이동 가능한 거리를 제한</vt:lpstr>
      <vt:lpstr>1. 이동 가능한 거리를 제한</vt:lpstr>
      <vt:lpstr>2. Plane클래스를 이용</vt:lpstr>
      <vt:lpstr>2. Plane클래스를 이용</vt:lpstr>
      <vt:lpstr>문제점</vt:lpstr>
      <vt:lpstr>3. 사영벡터를 이용</vt:lpstr>
      <vt:lpstr>3. 사영벡터를 이용</vt:lpstr>
      <vt:lpstr>3. 사영벡터를 이용</vt:lpstr>
      <vt:lpstr>3. 사영벡터를 이용</vt:lpstr>
      <vt:lpstr>테스트 영상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 물리 구현</dc:title>
  <dc:creator>SEOWON</dc:creator>
  <cp:lastModifiedBy>SEOWON</cp:lastModifiedBy>
  <cp:revision>24</cp:revision>
  <dcterms:created xsi:type="dcterms:W3CDTF">2019-11-13T05:44:17Z</dcterms:created>
  <dcterms:modified xsi:type="dcterms:W3CDTF">2019-11-13T08:46:59Z</dcterms:modified>
</cp:coreProperties>
</file>

<file path=docProps/thumbnail.jpeg>
</file>